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505" r:id="rId3"/>
    <p:sldId id="472" r:id="rId4"/>
    <p:sldId id="509" r:id="rId5"/>
    <p:sldId id="511" r:id="rId6"/>
    <p:sldId id="512" r:id="rId7"/>
    <p:sldId id="517" r:id="rId8"/>
    <p:sldId id="518" r:id="rId9"/>
    <p:sldId id="513" r:id="rId10"/>
    <p:sldId id="508" r:id="rId11"/>
  </p:sldIdLst>
  <p:sldSz cx="9144000" cy="6858000" type="screen4x3"/>
  <p:notesSz cx="6881813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2CB"/>
    <a:srgbClr val="FBCDA7"/>
    <a:srgbClr val="FABA86"/>
    <a:srgbClr val="F79B4F"/>
    <a:srgbClr val="F68D36"/>
    <a:srgbClr val="F57B17"/>
    <a:srgbClr val="F57E1B"/>
    <a:srgbClr val="CD6209"/>
    <a:srgbClr val="713605"/>
    <a:srgbClr val="C96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86323" autoAdjust="0"/>
  </p:normalViewPr>
  <p:slideViewPr>
    <p:cSldViewPr>
      <p:cViewPr>
        <p:scale>
          <a:sx n="66" d="100"/>
          <a:sy n="66" d="100"/>
        </p:scale>
        <p:origin x="-151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BF006-1DA6-4901-BE6D-7E8CBB70336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ADE2855-79CE-4D1D-99EC-D5C3D6B92A84}" type="pres">
      <dgm:prSet presAssocID="{FAEBF006-1DA6-4901-BE6D-7E8CBB7033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</dgm:ptLst>
  <dgm:cxnLst>
    <dgm:cxn modelId="{8C178D96-9344-403A-A745-3885B322854E}" type="presOf" srcId="{FAEBF006-1DA6-4901-BE6D-7E8CBB70336A}" destId="{0ADE2855-79CE-4D1D-99EC-D5C3D6B92A84}" srcOrd="0" destOrd="0" presId="urn:microsoft.com/office/officeart/2005/8/layout/hList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D579B4-B1DA-4AE8-AC3F-DC95B74F69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4832A97-CE7C-493B-9D9A-2C362476EF88}" type="pres">
      <dgm:prSet presAssocID="{3CD579B4-B1DA-4AE8-AC3F-DC95B74F69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</dgm:ptLst>
  <dgm:cxnLst>
    <dgm:cxn modelId="{9500C4DB-1844-4E19-BE98-6224E931008F}" type="presOf" srcId="{3CD579B4-B1DA-4AE8-AC3F-DC95B74F6994}" destId="{44832A97-CE7C-493B-9D9A-2C362476EF8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506AA9-D177-4586-8174-1DC9C864E8EF}" type="datetimeFigureOut">
              <a:rPr lang="es-CO"/>
              <a:pPr>
                <a:defRPr/>
              </a:pPr>
              <a:t>19/09/2013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DF54ED-98CE-45F5-A411-4DCF3E472C2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8788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456F63-A75F-48F1-8C17-9453880DE1E3}" type="datetimeFigureOut">
              <a:rPr lang="es-CO"/>
              <a:pPr>
                <a:defRPr/>
              </a:pPr>
              <a:t>19/09/2013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21F27C-46A4-4FB2-A033-6FF8FC9599F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0278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D4321-CB60-4654-A8AB-C181982D057D}" type="datetimeFigureOut">
              <a:rPr lang="es-ES"/>
              <a:pPr>
                <a:defRPr/>
              </a:pPr>
              <a:t>19/09/2013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ECB6C-5EA7-4676-B7B8-187F5E1F68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16902-C3B8-46EA-8CD5-2D3CF0082F3B}" type="datetimeFigureOut">
              <a:rPr lang="es-ES"/>
              <a:pPr>
                <a:defRPr/>
              </a:pPr>
              <a:t>19/09/2013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6CE7-7257-4DDA-B254-4DC8E2F181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BE44-7621-4917-9DC0-3E898CCE2220}" type="datetimeFigureOut">
              <a:rPr lang="es-ES"/>
              <a:pPr>
                <a:defRPr/>
              </a:pPr>
              <a:t>19/09/2013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3B84-2B73-4D12-B65A-A382C0C8D4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ABEBF-90D9-4847-8EFF-4065CD5EADE5}" type="datetimeFigureOut">
              <a:rPr lang="es-ES"/>
              <a:pPr>
                <a:defRPr/>
              </a:pPr>
              <a:t>19/09/2013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5066-6CCE-4971-92D7-BD141998B6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5EEB6-07D6-4446-BFAC-0C3216A89375}" type="datetimeFigureOut">
              <a:rPr lang="es-ES"/>
              <a:pPr>
                <a:defRPr/>
              </a:pPr>
              <a:t>19/09/2013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9C02D-5E20-41FD-A9B5-D7D0A88AB2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2DF86-5B5D-4CF6-B165-2E257195F90B}" type="datetimeFigureOut">
              <a:rPr lang="es-ES"/>
              <a:pPr>
                <a:defRPr/>
              </a:pPr>
              <a:t>19/09/2013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E6FCC-4599-487D-B2CC-FA4A72B9E5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623A5-AC0A-47E6-8D72-4B6DAA625275}" type="datetimeFigureOut">
              <a:rPr lang="es-ES"/>
              <a:pPr>
                <a:defRPr/>
              </a:pPr>
              <a:t>19/09/2013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16D80-D6B9-4217-974B-F72679F314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14F22-2FC4-444A-A26F-CD1129E6378A}" type="datetimeFigureOut">
              <a:rPr lang="es-ES"/>
              <a:pPr>
                <a:defRPr/>
              </a:pPr>
              <a:t>19/09/2013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16359-69D1-4D7A-997E-2D1F7CD109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379B-58A6-4769-8C06-D09A4C19D324}" type="datetimeFigureOut">
              <a:rPr lang="es-ES"/>
              <a:pPr>
                <a:defRPr/>
              </a:pPr>
              <a:t>19/09/2013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73CFC-98BA-4CDA-A95C-37116F2328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7E56-259F-4647-97B3-72E24048FA92}" type="datetimeFigureOut">
              <a:rPr lang="es-ES"/>
              <a:pPr>
                <a:defRPr/>
              </a:pPr>
              <a:t>19/09/2013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A0EB3-7002-477E-87D0-95FBFFCB12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7979D-483B-47C8-A915-F7E34A632F42}" type="datetimeFigureOut">
              <a:rPr lang="es-ES"/>
              <a:pPr>
                <a:defRPr/>
              </a:pPr>
              <a:t>19/09/2013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E0CD-94BF-460C-98A4-BDFDDCD896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agen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28788" y="0"/>
            <a:ext cx="8886423" cy="6858000"/>
          </a:xfrm>
          <a:prstGeom prst="rect">
            <a:avLst/>
          </a:prstGeom>
        </p:spPr>
      </p:pic>
      <p:sp>
        <p:nvSpPr>
          <p:cNvPr id="8" name="7 Rectángulo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dondear rectángulo de esquina sencilla"/>
          <p:cNvSpPr/>
          <p:nvPr userDrawn="1"/>
        </p:nvSpPr>
        <p:spPr>
          <a:xfrm flipH="1">
            <a:off x="4143372" y="6429396"/>
            <a:ext cx="4143404" cy="285752"/>
          </a:xfrm>
          <a:prstGeom prst="round1Rect">
            <a:avLst/>
          </a:prstGeom>
          <a:solidFill>
            <a:srgbClr val="E76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 userDrawn="1"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 userDrawn="1"/>
        </p:nvSpPr>
        <p:spPr>
          <a:xfrm>
            <a:off x="8715404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13 Imagen" descr="Escudo de Colombia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358214" y="6072206"/>
            <a:ext cx="589056" cy="624165"/>
          </a:xfrm>
          <a:prstGeom prst="rect">
            <a:avLst/>
          </a:prstGeom>
        </p:spPr>
      </p:pic>
      <p:sp>
        <p:nvSpPr>
          <p:cNvPr id="15" name="14 CuadroTexto"/>
          <p:cNvSpPr txBox="1"/>
          <p:nvPr userDrawn="1"/>
        </p:nvSpPr>
        <p:spPr>
          <a:xfrm>
            <a:off x="6303537" y="6413412"/>
            <a:ext cx="23729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aseline="0" dirty="0" smtClean="0">
                <a:solidFill>
                  <a:schemeClr val="bg1"/>
                </a:solidFill>
                <a:latin typeface="Zurich Cn BT" pitchFamily="34" charset="0"/>
              </a:rPr>
              <a:t>De clase mundial</a:t>
            </a:r>
            <a:endParaRPr lang="es-CO" sz="1500" dirty="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erssonowen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nasofiaplus.edu.co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enasofiaplus.edu.co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Image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4071934" y="5943600"/>
            <a:ext cx="507206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dondear rectángulo de esquina sencilla"/>
          <p:cNvSpPr/>
          <p:nvPr/>
        </p:nvSpPr>
        <p:spPr>
          <a:xfrm flipH="1">
            <a:off x="4143372" y="6429396"/>
            <a:ext cx="4143404" cy="285752"/>
          </a:xfrm>
          <a:prstGeom prst="round1Rect">
            <a:avLst/>
          </a:prstGeom>
          <a:solidFill>
            <a:srgbClr val="E76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15 Imagen" descr="Escudo de Colomb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72206"/>
            <a:ext cx="589056" cy="624165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6303537" y="6413412"/>
            <a:ext cx="23729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aseline="0" dirty="0" smtClean="0">
                <a:solidFill>
                  <a:schemeClr val="bg1"/>
                </a:solidFill>
                <a:latin typeface="Zurich Cn BT" pitchFamily="34" charset="0"/>
              </a:rPr>
              <a:t>De clase mundial</a:t>
            </a:r>
            <a:endParaRPr lang="es-CO" sz="1500" dirty="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544016" y="476672"/>
            <a:ext cx="8204448" cy="1800200"/>
          </a:xfrm>
        </p:spPr>
        <p:txBody>
          <a:bodyPr/>
          <a:lstStyle/>
          <a:p>
            <a:pPr eaLnBrk="1" hangingPunct="1"/>
            <a:r>
              <a:rPr lang="es-ES" sz="5000" b="1" dirty="0" smtClean="0"/>
              <a:t>Certificación de la Competencia de Inglés</a:t>
            </a:r>
          </a:p>
        </p:txBody>
      </p:sp>
      <p:pic>
        <p:nvPicPr>
          <p:cNvPr id="1026" name="Picture 2" descr="C:\Users\user\Downloads\ing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19" y="3633806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1 Título"/>
          <p:cNvSpPr txBox="1">
            <a:spLocks/>
          </p:cNvSpPr>
          <p:nvPr/>
        </p:nvSpPr>
        <p:spPr bwMode="auto">
          <a:xfrm>
            <a:off x="1476375" y="693068"/>
            <a:ext cx="6696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O" sz="3200" b="1" dirty="0" smtClean="0">
                <a:latin typeface="Calibri" pitchFamily="34" charset="0"/>
              </a:rPr>
              <a:t>CONTACTO:</a:t>
            </a:r>
          </a:p>
        </p:txBody>
      </p:sp>
      <p:sp>
        <p:nvSpPr>
          <p:cNvPr id="4100" name="2 Marcador de contenido"/>
          <p:cNvSpPr txBox="1">
            <a:spLocks/>
          </p:cNvSpPr>
          <p:nvPr/>
        </p:nvSpPr>
        <p:spPr bwMode="auto">
          <a:xfrm>
            <a:off x="590872" y="1412776"/>
            <a:ext cx="8229600" cy="453650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defRPr/>
            </a:pPr>
            <a:endParaRPr lang="es-CO" sz="3000" b="1" dirty="0" smtClean="0">
              <a:latin typeface="Calibri" pitchFamily="34" charset="0"/>
            </a:endParaRP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s-CO" sz="3000" b="1" dirty="0" err="1" smtClean="0">
                <a:latin typeface="Calibri" pitchFamily="34" charset="0"/>
              </a:rPr>
              <a:t>Jersson</a:t>
            </a:r>
            <a:r>
              <a:rPr lang="es-CO" sz="3000" b="1" dirty="0" smtClean="0">
                <a:latin typeface="Calibri" pitchFamily="34" charset="0"/>
              </a:rPr>
              <a:t> Ortiz León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s-CO" sz="3000" b="1" dirty="0" smtClean="0">
                <a:latin typeface="Calibri" pitchFamily="34" charset="0"/>
                <a:hlinkClick r:id="rId2"/>
              </a:rPr>
              <a:t>jerssonowen@gmail.com</a:t>
            </a:r>
            <a:endParaRPr lang="es-CO" sz="3000" b="1" dirty="0" smtClean="0">
              <a:latin typeface="Calibri" pitchFamily="34" charset="0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s-CO" sz="3000" dirty="0" smtClean="0">
                <a:latin typeface="Calibri" pitchFamily="34" charset="0"/>
              </a:rPr>
              <a:t>Asesor e instructor en el proceso de Bilingüismo    para el Centro de Comercio en el programa de la Articulación con la Educación Media Técnica.</a:t>
            </a:r>
            <a:endParaRPr lang="es-CO" sz="2400" dirty="0" smtClean="0">
              <a:latin typeface="Calibri" pitchFamily="34" charset="0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endParaRPr lang="es-CO" sz="3000" b="1" dirty="0" smtClean="0">
              <a:latin typeface="Calibri" pitchFamily="34" charset="0"/>
            </a:endParaRP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s-CO" sz="3000" b="1" dirty="0" smtClean="0">
                <a:latin typeface="Calibri" pitchFamily="34" charset="0"/>
              </a:rPr>
              <a:t>Medellín, Abril de 2013</a:t>
            </a:r>
          </a:p>
        </p:txBody>
      </p:sp>
      <p:sp>
        <p:nvSpPr>
          <p:cNvPr id="45061" name="10 Rectángulo"/>
          <p:cNvSpPr>
            <a:spLocks noChangeArrowheads="1"/>
          </p:cNvSpPr>
          <p:nvPr/>
        </p:nvSpPr>
        <p:spPr bwMode="auto">
          <a:xfrm>
            <a:off x="1619250" y="260350"/>
            <a:ext cx="7096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sz="2000" b="1" dirty="0">
              <a:latin typeface="Arial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ctrTitle"/>
          </p:nvPr>
        </p:nvSpPr>
        <p:spPr>
          <a:xfrm>
            <a:off x="502989" y="1700063"/>
            <a:ext cx="8245475" cy="3313113"/>
          </a:xfrm>
        </p:spPr>
        <p:txBody>
          <a:bodyPr/>
          <a:lstStyle/>
          <a:p>
            <a:pPr eaLnBrk="1" hangingPunct="1"/>
            <a:r>
              <a:rPr lang="es-ES" sz="3600" b="1" dirty="0" smtClean="0"/>
              <a:t>Los aprendices pueden hacer el curso “ENGLISH DOT WORKS”</a:t>
            </a:r>
            <a:br>
              <a:rPr lang="es-ES" sz="3600" b="1" dirty="0" smtClean="0"/>
            </a:br>
            <a:r>
              <a:rPr lang="es-ES" sz="3600" b="1" dirty="0" smtClean="0"/>
              <a:t>a través de la plataforma </a:t>
            </a:r>
            <a:br>
              <a:rPr lang="es-ES" sz="3600" b="1" dirty="0" smtClean="0"/>
            </a:br>
            <a:r>
              <a:rPr lang="es-ES" sz="3600" b="1" dirty="0" smtClean="0">
                <a:hlinkClick r:id="rId2"/>
              </a:rPr>
              <a:t>www.senasofiaplus.edu.co</a:t>
            </a: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 smtClean="0"/>
              <a:t/>
            </a:r>
            <a:br>
              <a:rPr lang="es-ES" sz="3600" b="1" dirty="0" smtClean="0"/>
            </a:br>
            <a:endParaRPr lang="es-ES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99592" y="1604987"/>
            <a:ext cx="718853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400" b="1" dirty="0">
                <a:latin typeface="+mj-lt"/>
              </a:rPr>
              <a:t>¿</a:t>
            </a:r>
            <a:r>
              <a:rPr lang="es-MX" sz="4400" b="1" dirty="0" smtClean="0">
                <a:latin typeface="+mj-lt"/>
              </a:rPr>
              <a:t>Cómo ingreso al curso?</a:t>
            </a:r>
            <a:endParaRPr lang="es-MX" sz="1200" b="1" dirty="0">
              <a:latin typeface="+mj-lt"/>
            </a:endParaRPr>
          </a:p>
          <a:p>
            <a:pPr algn="just"/>
            <a:r>
              <a:rPr lang="es-MX" sz="2800" dirty="0" smtClean="0">
                <a:latin typeface="+mj-lt"/>
              </a:rPr>
              <a:t>Ingresamos por el navegador Explorer a </a:t>
            </a:r>
            <a:r>
              <a:rPr lang="es-MX" sz="2800" dirty="0" smtClean="0">
                <a:latin typeface="+mj-lt"/>
                <a:hlinkClick r:id="rId2"/>
              </a:rPr>
              <a:t>www.senasofiaplus.edu.co</a:t>
            </a:r>
            <a:endParaRPr lang="es-MX" sz="2800" dirty="0" smtClean="0">
              <a:latin typeface="+mj-lt"/>
            </a:endParaRPr>
          </a:p>
          <a:p>
            <a:pPr algn="just"/>
            <a:r>
              <a:rPr lang="es-MX" sz="2800" dirty="0" smtClean="0">
                <a:latin typeface="+mj-lt"/>
              </a:rPr>
              <a:t>Allí con nuestro  número de identificación y contraseña buscamos el curso  English </a:t>
            </a:r>
            <a:r>
              <a:rPr lang="es-MX" sz="2800" dirty="0" err="1">
                <a:latin typeface="+mj-lt"/>
              </a:rPr>
              <a:t>D</a:t>
            </a:r>
            <a:r>
              <a:rPr lang="es-MX" sz="2800" dirty="0" err="1" smtClean="0">
                <a:latin typeface="+mj-lt"/>
              </a:rPr>
              <a:t>ot</a:t>
            </a:r>
            <a:r>
              <a:rPr lang="es-MX" sz="2800" dirty="0" smtClean="0">
                <a:latin typeface="+mj-lt"/>
              </a:rPr>
              <a:t> </a:t>
            </a:r>
            <a:r>
              <a:rPr lang="es-MX" sz="2800" dirty="0">
                <a:latin typeface="+mj-lt"/>
              </a:rPr>
              <a:t>W</a:t>
            </a:r>
            <a:r>
              <a:rPr lang="es-MX" sz="2800" dirty="0" smtClean="0">
                <a:latin typeface="+mj-lt"/>
              </a:rPr>
              <a:t>orks siguiendo estos pasos: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04987"/>
            <a:ext cx="894395" cy="86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31640" y="260648"/>
            <a:ext cx="7344816" cy="554461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64" y="1340768"/>
            <a:ext cx="7344816" cy="461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835696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 smtClean="0"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80218" y="287070"/>
            <a:ext cx="7169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latin typeface="+mj-lt"/>
              </a:rPr>
              <a:t>Esta es el la primera ventana que se despliega, </a:t>
            </a:r>
          </a:p>
          <a:p>
            <a:r>
              <a:rPr lang="es-MX" sz="2800" b="1" dirty="0" smtClean="0">
                <a:latin typeface="+mj-lt"/>
              </a:rPr>
              <a:t>Allí damos click en “Consultar”</a:t>
            </a:r>
          </a:p>
        </p:txBody>
      </p:sp>
    </p:spTree>
    <p:extLst>
      <p:ext uri="{BB962C8B-B14F-4D97-AF65-F5344CB8AC3E}">
        <p14:creationId xmlns:p14="http://schemas.microsoft.com/office/powerpoint/2010/main" val="18702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269776"/>
            <a:ext cx="6933456" cy="1143000"/>
          </a:xfrm>
        </p:spPr>
        <p:txBody>
          <a:bodyPr/>
          <a:lstStyle/>
          <a:p>
            <a:pPr algn="just"/>
            <a:r>
              <a:rPr lang="es-CO" sz="2400" b="1" dirty="0" smtClean="0"/>
              <a:t>Después, consultamos la oferta del curso que buscamos “ENGLISH DOT WORKS” a través de la formación virtual, la cual es señalada por la fecha.</a:t>
            </a:r>
            <a:endParaRPr lang="es-CO" sz="24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85140619"/>
              </p:ext>
            </p:extLst>
          </p:nvPr>
        </p:nvGraphicFramePr>
        <p:xfrm>
          <a:off x="1286970" y="1700808"/>
          <a:ext cx="72008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655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66534E-758C-4F56-97BE-FE2339D8F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4566534E-758C-4F56-97BE-FE2339D8F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4566534E-758C-4F56-97BE-FE2339D8F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1012974"/>
          </a:xfrm>
        </p:spPr>
        <p:txBody>
          <a:bodyPr>
            <a:normAutofit/>
          </a:bodyPr>
          <a:lstStyle/>
          <a:p>
            <a:r>
              <a:rPr lang="es-CO" sz="2800" b="1" i="1" dirty="0" smtClean="0"/>
              <a:t>De esta forma, nos aparece esta ventana </a:t>
            </a:r>
            <a:endParaRPr lang="es-CO" sz="2800" b="1" i="1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890999"/>
              </p:ext>
            </p:extLst>
          </p:nvPr>
        </p:nvGraphicFramePr>
        <p:xfrm>
          <a:off x="755576" y="1340768"/>
          <a:ext cx="7686700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3 Conector recto"/>
          <p:cNvCxnSpPr/>
          <p:nvPr/>
        </p:nvCxnSpPr>
        <p:spPr>
          <a:xfrm>
            <a:off x="1259632" y="1196752"/>
            <a:ext cx="633670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5292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4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6B92B2-2603-477D-8430-6EDB76766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1E6B92B2-2603-477D-8430-6EDB76766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3A33D1-1907-46CC-92BE-B343C95DA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F83A33D1-1907-46CC-92BE-B343C95DA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b="1" dirty="0" smtClean="0"/>
              <a:t>Damos click, en el curso “ENGLISH DOT WORKS” e inmediatamente se genera esta ventana:</a:t>
            </a:r>
            <a:endParaRPr lang="es-MX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3690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98438"/>
            <a:ext cx="7067128" cy="1142330"/>
          </a:xfrm>
        </p:spPr>
        <p:txBody>
          <a:bodyPr/>
          <a:lstStyle/>
          <a:p>
            <a:pPr algn="just"/>
            <a:r>
              <a:rPr lang="es-MX" sz="2400" b="1" dirty="0" smtClean="0"/>
              <a:t>Una vez allí, doy click en la parte que dice: “Certifico que cumplo los requisitos mínimos de ingreso al programa”.</a:t>
            </a:r>
            <a:endParaRPr lang="es-MX" sz="24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6968"/>
            <a:ext cx="813690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0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CO" sz="2800" b="1" i="1" dirty="0"/>
              <a:t/>
            </a:r>
            <a:br>
              <a:rPr lang="es-CO" sz="2800" b="1" i="1" dirty="0"/>
            </a:br>
            <a:r>
              <a:rPr lang="es-CO" sz="2800" b="1" i="1" dirty="0" smtClean="0"/>
              <a:t>DATOS DEL CURSO</a:t>
            </a:r>
            <a:endParaRPr lang="es-CO" sz="2800" b="1" i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331640" y="1484784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+mn-lt"/>
              </a:rPr>
              <a:t>NÚMERO DE CURSOS PARA CONSEGUIR EL A2:  </a:t>
            </a:r>
          </a:p>
          <a:p>
            <a:r>
              <a:rPr lang="es-MX" sz="2400" dirty="0" smtClean="0">
                <a:latin typeface="+mn-lt"/>
              </a:rPr>
              <a:t>3 primeros niveles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353693" y="231578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+mn-lt"/>
              </a:rPr>
              <a:t>DURACIÓN DE CADA NIVEL:   </a:t>
            </a:r>
            <a:r>
              <a:rPr lang="es-MX" sz="2400" dirty="0" smtClean="0">
                <a:latin typeface="+mn-lt"/>
              </a:rPr>
              <a:t>Un mes y medio</a:t>
            </a:r>
            <a:r>
              <a:rPr lang="es-MX" dirty="0" smtClean="0"/>
              <a:t>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331640" y="2924944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+mn-lt"/>
              </a:rPr>
              <a:t>TUTOR DEL CURSO:</a:t>
            </a:r>
            <a:r>
              <a:rPr lang="es-MX" sz="2400" dirty="0" smtClean="0">
                <a:latin typeface="+mn-lt"/>
              </a:rPr>
              <a:t> Cualquier tutor que sea asociado al curso una vez se oferte.</a:t>
            </a:r>
          </a:p>
          <a:p>
            <a:endParaRPr lang="es-MX" sz="2400" dirty="0" smtClean="0">
              <a:latin typeface="+mn-lt"/>
            </a:endParaRPr>
          </a:p>
          <a:p>
            <a:pPr algn="just"/>
            <a:r>
              <a:rPr lang="es-MX" sz="2400" b="1" dirty="0" smtClean="0">
                <a:latin typeface="+mn-lt"/>
              </a:rPr>
              <a:t>DISPONIBILIDAD DEL CURSO: </a:t>
            </a:r>
            <a:r>
              <a:rPr lang="es-MX" sz="2400" dirty="0" smtClean="0">
                <a:latin typeface="+mn-lt"/>
              </a:rPr>
              <a:t>Sujeto a oferta y demanda, ya que se abre con un mínimo de aprendices.</a:t>
            </a:r>
          </a:p>
        </p:txBody>
      </p:sp>
    </p:spTree>
    <p:extLst>
      <p:ext uri="{BB962C8B-B14F-4D97-AF65-F5344CB8AC3E}">
        <p14:creationId xmlns:p14="http://schemas.microsoft.com/office/powerpoint/2010/main" val="6866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Font typeface="Wingdings" pitchFamily="2" charset="2"/>
          <a:buChar char="ü"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7154</TotalTime>
  <Words>240</Words>
  <Application>Microsoft Office PowerPoint</Application>
  <PresentationFormat>Presentación en pantalla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Certificación de la Competencia de Inglés</vt:lpstr>
      <vt:lpstr>Los aprendices pueden hacer el curso “ENGLISH DOT WORKS” a través de la plataforma  www.senasofiaplus.edu.co  </vt:lpstr>
      <vt:lpstr>Presentación de PowerPoint</vt:lpstr>
      <vt:lpstr>Presentación de PowerPoint</vt:lpstr>
      <vt:lpstr>Después, consultamos la oferta del curso que buscamos “ENGLISH DOT WORKS” a través de la formación virtual, la cual es señalada por la fecha.</vt:lpstr>
      <vt:lpstr>De esta forma, nos aparece esta ventana </vt:lpstr>
      <vt:lpstr>Damos click, en el curso “ENGLISH DOT WORKS” e inmediatamente se genera esta ventana:</vt:lpstr>
      <vt:lpstr>Una vez allí, doy click en la parte que dice: “Certifico que cumplo los requisitos mínimos de ingreso al programa”.</vt:lpstr>
      <vt:lpstr> DATOS DEL CURSO</vt:lpstr>
      <vt:lpstr>Presentación de PowerPoint</vt:lpstr>
    </vt:vector>
  </TitlesOfParts>
  <Company>SENA Direccion General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Claudia Fernanda Castañeda Avila</dc:creator>
  <cp:lastModifiedBy>Andrés Salazar</cp:lastModifiedBy>
  <cp:revision>979</cp:revision>
  <cp:lastPrinted>2011-08-29T18:58:44Z</cp:lastPrinted>
  <dcterms:created xsi:type="dcterms:W3CDTF">2011-08-30T13:29:39Z</dcterms:created>
  <dcterms:modified xsi:type="dcterms:W3CDTF">2013-09-19T12:26:33Z</dcterms:modified>
</cp:coreProperties>
</file>